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4779DE-FC87-4B75-8CBD-62B41A533CF9}" type="presOf" srcId="{0846D16D-631D-4E6D-A9C4-6060E9155ACE}" destId="{7E262A10-1134-48A8-8D23-0899B515DEF8}" srcOrd="0" destOrd="0" presId="urn:microsoft.com/office/officeart/2005/8/layout/venn2"/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BFF3E7F9-F976-4E50-9BAA-83939F3BB662}" type="presOf" srcId="{21545398-D085-4110-9AE1-76028B9DCD0C}" destId="{C8AEEA4B-FB40-4906-B468-0A1C6E662716}" srcOrd="1" destOrd="0" presId="urn:microsoft.com/office/officeart/2005/8/layout/venn2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44A3BC3E-BC56-4998-A6EC-F08D8FB3F102}" type="presOf" srcId="{21545398-D085-4110-9AE1-76028B9DCD0C}" destId="{33AAD3AE-7DC1-4C15-B926-6FCFFD01670A}" srcOrd="0" destOrd="0" presId="urn:microsoft.com/office/officeart/2005/8/layout/venn2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AECD513F-6BAB-4BC9-9594-DEFB7E1039DE}" type="presOf" srcId="{0846D16D-631D-4E6D-A9C4-6060E9155ACE}" destId="{7CE7C5DC-5D01-4B6C-8BC2-CA8C97A74440}" srcOrd="1" destOrd="0" presId="urn:microsoft.com/office/officeart/2005/8/layout/venn2"/>
    <dgm:cxn modelId="{DF1E4564-A069-4544-A437-53EFD8D47CBE}" type="presOf" srcId="{1BFD3A50-1E6C-4AA4-BD84-D40FBE73DD35}" destId="{1F9691AF-315F-4B86-BE66-F3AE81D6A373}" srcOrd="0" destOrd="0" presId="urn:microsoft.com/office/officeart/2005/8/layout/venn2"/>
    <dgm:cxn modelId="{B908ED99-9995-4C8B-8E5F-9EA52690330D}" type="presOf" srcId="{8E2BC01D-6D72-43FA-9FE2-4D7251792EAF}" destId="{3FD34407-2F1C-4BD5-AC29-A5109857AAB4}" srcOrd="0" destOrd="0" presId="urn:microsoft.com/office/officeart/2005/8/layout/venn2"/>
    <dgm:cxn modelId="{FA77B981-C473-4779-AFD2-35B285B1482C}" type="presOf" srcId="{8E2BC01D-6D72-43FA-9FE2-4D7251792EAF}" destId="{64CAA66F-B72E-447A-A323-8C77538A77C4}" srcOrd="1" destOrd="0" presId="urn:microsoft.com/office/officeart/2005/8/layout/venn2"/>
    <dgm:cxn modelId="{E348DAF9-5992-409A-B706-FE05609F73F0}" type="presParOf" srcId="{1F9691AF-315F-4B86-BE66-F3AE81D6A373}" destId="{480BC88A-8E73-487B-9B12-4D54B2AF252B}" srcOrd="0" destOrd="0" presId="urn:microsoft.com/office/officeart/2005/8/layout/venn2"/>
    <dgm:cxn modelId="{C0CA631E-E95B-49DD-92F6-E503C61582CA}" type="presParOf" srcId="{480BC88A-8E73-487B-9B12-4D54B2AF252B}" destId="{33AAD3AE-7DC1-4C15-B926-6FCFFD01670A}" srcOrd="0" destOrd="0" presId="urn:microsoft.com/office/officeart/2005/8/layout/venn2"/>
    <dgm:cxn modelId="{9B7A4806-A690-4295-9EAB-E2097DABF5A8}" type="presParOf" srcId="{480BC88A-8E73-487B-9B12-4D54B2AF252B}" destId="{C8AEEA4B-FB40-4906-B468-0A1C6E662716}" srcOrd="1" destOrd="0" presId="urn:microsoft.com/office/officeart/2005/8/layout/venn2"/>
    <dgm:cxn modelId="{B37C0ED0-603E-4A83-A57A-AC7E7AB7CA8A}" type="presParOf" srcId="{1F9691AF-315F-4B86-BE66-F3AE81D6A373}" destId="{FD4B2ABA-6BE5-495C-B474-E0DED2131BA0}" srcOrd="1" destOrd="0" presId="urn:microsoft.com/office/officeart/2005/8/layout/venn2"/>
    <dgm:cxn modelId="{413921FA-9346-42DB-B5E0-E2193128FEE1}" type="presParOf" srcId="{FD4B2ABA-6BE5-495C-B474-E0DED2131BA0}" destId="{3FD34407-2F1C-4BD5-AC29-A5109857AAB4}" srcOrd="0" destOrd="0" presId="urn:microsoft.com/office/officeart/2005/8/layout/venn2"/>
    <dgm:cxn modelId="{211E5C84-E859-43BC-BE0D-95DB57F7D4FD}" type="presParOf" srcId="{FD4B2ABA-6BE5-495C-B474-E0DED2131BA0}" destId="{64CAA66F-B72E-447A-A323-8C77538A77C4}" srcOrd="1" destOrd="0" presId="urn:microsoft.com/office/officeart/2005/8/layout/venn2"/>
    <dgm:cxn modelId="{679F068D-C4A3-4FA3-AB2A-4CCF6EDEBA22}" type="presParOf" srcId="{1F9691AF-315F-4B86-BE66-F3AE81D6A373}" destId="{43AB264C-9A83-4BE5-A83A-282FA4300A58}" srcOrd="2" destOrd="0" presId="urn:microsoft.com/office/officeart/2005/8/layout/venn2"/>
    <dgm:cxn modelId="{7F43E62B-FDE7-4E17-AF10-4E79CF8B4D3E}" type="presParOf" srcId="{43AB264C-9A83-4BE5-A83A-282FA4300A58}" destId="{7E262A10-1134-48A8-8D23-0899B515DEF8}" srcOrd="0" destOrd="0" presId="urn:microsoft.com/office/officeart/2005/8/layout/venn2"/>
    <dgm:cxn modelId="{053E6B13-FA90-4FF2-BAE5-E9BA44A002D9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3AE142DE-B23A-4F75-9AF2-DFF0BC784339}" type="presOf" srcId="{1BFD3A50-1E6C-4AA4-BD84-D40FBE73DD35}" destId="{1F9691AF-315F-4B86-BE66-F3AE81D6A373}" srcOrd="0" destOrd="0" presId="urn:microsoft.com/office/officeart/2005/8/layout/venn2"/>
    <dgm:cxn modelId="{22E82B85-B077-4817-8049-EC2C2E3A0822}" type="presOf" srcId="{21545398-D085-4110-9AE1-76028B9DCD0C}" destId="{33AAD3AE-7DC1-4C15-B926-6FCFFD01670A}" srcOrd="0" destOrd="0" presId="urn:microsoft.com/office/officeart/2005/8/layout/venn2"/>
    <dgm:cxn modelId="{8F2AE74F-8AD0-40B9-B67D-0BB3EBFF5143}" type="presOf" srcId="{8E2BC01D-6D72-43FA-9FE2-4D7251792EAF}" destId="{64CAA66F-B72E-447A-A323-8C77538A77C4}" srcOrd="1" destOrd="0" presId="urn:microsoft.com/office/officeart/2005/8/layout/venn2"/>
    <dgm:cxn modelId="{D8F7BB39-94BF-4FBC-B57E-07AF39049488}" type="presOf" srcId="{0846D16D-631D-4E6D-A9C4-6060E9155ACE}" destId="{7CE7C5DC-5D01-4B6C-8BC2-CA8C97A74440}" srcOrd="1" destOrd="0" presId="urn:microsoft.com/office/officeart/2005/8/layout/venn2"/>
    <dgm:cxn modelId="{D922167C-2A3A-4E35-8D22-12498F9780EB}" type="presOf" srcId="{8E2BC01D-6D72-43FA-9FE2-4D7251792EAF}" destId="{3FD34407-2F1C-4BD5-AC29-A5109857AAB4}" srcOrd="0" destOrd="0" presId="urn:microsoft.com/office/officeart/2005/8/layout/venn2"/>
    <dgm:cxn modelId="{FD991AA0-20BF-4F28-B318-D4F0D9102E02}" type="presOf" srcId="{0846D16D-631D-4E6D-A9C4-6060E9155ACE}" destId="{7E262A10-1134-48A8-8D23-0899B515DEF8}" srcOrd="0" destOrd="0" presId="urn:microsoft.com/office/officeart/2005/8/layout/venn2"/>
    <dgm:cxn modelId="{14E14148-97B8-4FB0-A53E-733187D40DA7}" type="presOf" srcId="{21545398-D085-4110-9AE1-76028B9DCD0C}" destId="{C8AEEA4B-FB40-4906-B468-0A1C6E662716}" srcOrd="1" destOrd="0" presId="urn:microsoft.com/office/officeart/2005/8/layout/venn2"/>
    <dgm:cxn modelId="{29FB80F7-3CE3-4F0A-A816-1A6246B675FB}" type="presParOf" srcId="{1F9691AF-315F-4B86-BE66-F3AE81D6A373}" destId="{480BC88A-8E73-487B-9B12-4D54B2AF252B}" srcOrd="0" destOrd="0" presId="urn:microsoft.com/office/officeart/2005/8/layout/venn2"/>
    <dgm:cxn modelId="{2AAC92A7-7587-4D13-B03A-4173B7B50673}" type="presParOf" srcId="{480BC88A-8E73-487B-9B12-4D54B2AF252B}" destId="{33AAD3AE-7DC1-4C15-B926-6FCFFD01670A}" srcOrd="0" destOrd="0" presId="urn:microsoft.com/office/officeart/2005/8/layout/venn2"/>
    <dgm:cxn modelId="{D457F09C-0803-4239-8082-CE88A930CA65}" type="presParOf" srcId="{480BC88A-8E73-487B-9B12-4D54B2AF252B}" destId="{C8AEEA4B-FB40-4906-B468-0A1C6E662716}" srcOrd="1" destOrd="0" presId="urn:microsoft.com/office/officeart/2005/8/layout/venn2"/>
    <dgm:cxn modelId="{42087CA1-A7EB-4CB2-A641-0A9F5CA843FA}" type="presParOf" srcId="{1F9691AF-315F-4B86-BE66-F3AE81D6A373}" destId="{FD4B2ABA-6BE5-495C-B474-E0DED2131BA0}" srcOrd="1" destOrd="0" presId="urn:microsoft.com/office/officeart/2005/8/layout/venn2"/>
    <dgm:cxn modelId="{C53F411D-CADD-4884-A5A7-FF257A3549BB}" type="presParOf" srcId="{FD4B2ABA-6BE5-495C-B474-E0DED2131BA0}" destId="{3FD34407-2F1C-4BD5-AC29-A5109857AAB4}" srcOrd="0" destOrd="0" presId="urn:microsoft.com/office/officeart/2005/8/layout/venn2"/>
    <dgm:cxn modelId="{E907B18B-82FC-4486-94C7-730A20F2A5D3}" type="presParOf" srcId="{FD4B2ABA-6BE5-495C-B474-E0DED2131BA0}" destId="{64CAA66F-B72E-447A-A323-8C77538A77C4}" srcOrd="1" destOrd="0" presId="urn:microsoft.com/office/officeart/2005/8/layout/venn2"/>
    <dgm:cxn modelId="{0659ADF8-E292-4762-85DC-E019A351131F}" type="presParOf" srcId="{1F9691AF-315F-4B86-BE66-F3AE81D6A373}" destId="{43AB264C-9A83-4BE5-A83A-282FA4300A58}" srcOrd="2" destOrd="0" presId="urn:microsoft.com/office/officeart/2005/8/layout/venn2"/>
    <dgm:cxn modelId="{96573E12-0CE8-4E88-BFD8-807C9DD6D20B}" type="presParOf" srcId="{43AB264C-9A83-4BE5-A83A-282FA4300A58}" destId="{7E262A10-1134-48A8-8D23-0899B515DEF8}" srcOrd="0" destOrd="0" presId="urn:microsoft.com/office/officeart/2005/8/layout/venn2"/>
    <dgm:cxn modelId="{1D144D75-FA9D-4FF2-B306-F27E7162B9B1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A98A5D-15F1-4A75-89D6-408CDF7A1996}" type="presOf" srcId="{21545398-D085-4110-9AE1-76028B9DCD0C}" destId="{C8AEEA4B-FB40-4906-B468-0A1C6E662716}" srcOrd="1" destOrd="0" presId="urn:microsoft.com/office/officeart/2005/8/layout/venn2"/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61DF8617-C3DC-4D45-AFF2-433686F56E83}" type="presOf" srcId="{1BFD3A50-1E6C-4AA4-BD84-D40FBE73DD35}" destId="{1F9691AF-315F-4B86-BE66-F3AE81D6A373}" srcOrd="0" destOrd="0" presId="urn:microsoft.com/office/officeart/2005/8/layout/venn2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8FAAB00C-412C-45C9-A7E3-7C295D4503F5}" type="presOf" srcId="{0846D16D-631D-4E6D-A9C4-6060E9155ACE}" destId="{7E262A10-1134-48A8-8D23-0899B515DEF8}" srcOrd="0" destOrd="0" presId="urn:microsoft.com/office/officeart/2005/8/layout/venn2"/>
    <dgm:cxn modelId="{A0E8620F-190E-466C-99C7-C28B236BEDFE}" type="presOf" srcId="{0846D16D-631D-4E6D-A9C4-6060E9155ACE}" destId="{7CE7C5DC-5D01-4B6C-8BC2-CA8C97A74440}" srcOrd="1" destOrd="0" presId="urn:microsoft.com/office/officeart/2005/8/layout/venn2"/>
    <dgm:cxn modelId="{AC2D971B-5B3D-4908-B75D-A5B3AAE63E7D}" type="presOf" srcId="{21545398-D085-4110-9AE1-76028B9DCD0C}" destId="{33AAD3AE-7DC1-4C15-B926-6FCFFD01670A}" srcOrd="0" destOrd="0" presId="urn:microsoft.com/office/officeart/2005/8/layout/venn2"/>
    <dgm:cxn modelId="{35C3C116-0F4B-4DBE-81AB-333DB9F96296}" type="presOf" srcId="{8E2BC01D-6D72-43FA-9FE2-4D7251792EAF}" destId="{3FD34407-2F1C-4BD5-AC29-A5109857AAB4}" srcOrd="0" destOrd="0" presId="urn:microsoft.com/office/officeart/2005/8/layout/venn2"/>
    <dgm:cxn modelId="{B00ED5B7-C298-4CD6-99B3-0044F3FEB1D8}" type="presOf" srcId="{8E2BC01D-6D72-43FA-9FE2-4D7251792EAF}" destId="{64CAA66F-B72E-447A-A323-8C77538A77C4}" srcOrd="1" destOrd="0" presId="urn:microsoft.com/office/officeart/2005/8/layout/venn2"/>
    <dgm:cxn modelId="{80A660A4-CD26-42B4-A314-E748C2AB0570}" type="presParOf" srcId="{1F9691AF-315F-4B86-BE66-F3AE81D6A373}" destId="{480BC88A-8E73-487B-9B12-4D54B2AF252B}" srcOrd="0" destOrd="0" presId="urn:microsoft.com/office/officeart/2005/8/layout/venn2"/>
    <dgm:cxn modelId="{F938B1DD-74EE-4B9E-85D9-E4CF8744F866}" type="presParOf" srcId="{480BC88A-8E73-487B-9B12-4D54B2AF252B}" destId="{33AAD3AE-7DC1-4C15-B926-6FCFFD01670A}" srcOrd="0" destOrd="0" presId="urn:microsoft.com/office/officeart/2005/8/layout/venn2"/>
    <dgm:cxn modelId="{FBD31307-6B10-4EF7-8F54-617133EF1C6C}" type="presParOf" srcId="{480BC88A-8E73-487B-9B12-4D54B2AF252B}" destId="{C8AEEA4B-FB40-4906-B468-0A1C6E662716}" srcOrd="1" destOrd="0" presId="urn:microsoft.com/office/officeart/2005/8/layout/venn2"/>
    <dgm:cxn modelId="{01995D61-3AD9-48C1-ADBA-5D629E4983C0}" type="presParOf" srcId="{1F9691AF-315F-4B86-BE66-F3AE81D6A373}" destId="{FD4B2ABA-6BE5-495C-B474-E0DED2131BA0}" srcOrd="1" destOrd="0" presId="urn:microsoft.com/office/officeart/2005/8/layout/venn2"/>
    <dgm:cxn modelId="{D395C5A9-D087-4631-AFBC-403E3B75E89F}" type="presParOf" srcId="{FD4B2ABA-6BE5-495C-B474-E0DED2131BA0}" destId="{3FD34407-2F1C-4BD5-AC29-A5109857AAB4}" srcOrd="0" destOrd="0" presId="urn:microsoft.com/office/officeart/2005/8/layout/venn2"/>
    <dgm:cxn modelId="{A78151E4-3C84-432E-8DFA-E40C2573AA8E}" type="presParOf" srcId="{FD4B2ABA-6BE5-495C-B474-E0DED2131BA0}" destId="{64CAA66F-B72E-447A-A323-8C77538A77C4}" srcOrd="1" destOrd="0" presId="urn:microsoft.com/office/officeart/2005/8/layout/venn2"/>
    <dgm:cxn modelId="{838105C2-8984-4A47-A300-3F333E34A123}" type="presParOf" srcId="{1F9691AF-315F-4B86-BE66-F3AE81D6A373}" destId="{43AB264C-9A83-4BE5-A83A-282FA4300A58}" srcOrd="2" destOrd="0" presId="urn:microsoft.com/office/officeart/2005/8/layout/venn2"/>
    <dgm:cxn modelId="{A26455E1-2A70-45A9-8CC5-EA71FB58FF66}" type="presParOf" srcId="{43AB264C-9A83-4BE5-A83A-282FA4300A58}" destId="{7E262A10-1134-48A8-8D23-0899B515DEF8}" srcOrd="0" destOrd="0" presId="urn:microsoft.com/office/officeart/2005/8/layout/venn2"/>
    <dgm:cxn modelId="{24B9AD1E-301A-4ADD-BADE-B0F7798BFFD6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2CCA9D-D15F-4B08-9049-F47374B3F282}" type="presOf" srcId="{21545398-D085-4110-9AE1-76028B9DCD0C}" destId="{33AAD3AE-7DC1-4C15-B926-6FCFFD01670A}" srcOrd="0" destOrd="0" presId="urn:microsoft.com/office/officeart/2005/8/layout/venn2"/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75EE96AB-8651-4D90-ACD2-578ECD1CF177}" type="presOf" srcId="{8E2BC01D-6D72-43FA-9FE2-4D7251792EAF}" destId="{3FD34407-2F1C-4BD5-AC29-A5109857AAB4}" srcOrd="0" destOrd="0" presId="urn:microsoft.com/office/officeart/2005/8/layout/venn2"/>
    <dgm:cxn modelId="{09A7AFA1-EAF8-4605-AB7F-2ABC8672FE6B}" type="presOf" srcId="{0846D16D-631D-4E6D-A9C4-6060E9155ACE}" destId="{7E262A10-1134-48A8-8D23-0899B515DEF8}" srcOrd="0" destOrd="0" presId="urn:microsoft.com/office/officeart/2005/8/layout/venn2"/>
    <dgm:cxn modelId="{029D494A-0905-40EF-9748-A97156B8E737}" type="presOf" srcId="{0846D16D-631D-4E6D-A9C4-6060E9155ACE}" destId="{7CE7C5DC-5D01-4B6C-8BC2-CA8C97A74440}" srcOrd="1" destOrd="0" presId="urn:microsoft.com/office/officeart/2005/8/layout/venn2"/>
    <dgm:cxn modelId="{62DFDBC1-6436-4CA6-AD0C-3D3F8C588D43}" type="presOf" srcId="{1BFD3A50-1E6C-4AA4-BD84-D40FBE73DD35}" destId="{1F9691AF-315F-4B86-BE66-F3AE81D6A373}" srcOrd="0" destOrd="0" presId="urn:microsoft.com/office/officeart/2005/8/layout/venn2"/>
    <dgm:cxn modelId="{BA69197B-7456-4F3E-8AC3-0955B64A360E}" type="presOf" srcId="{21545398-D085-4110-9AE1-76028B9DCD0C}" destId="{C8AEEA4B-FB40-4906-B468-0A1C6E662716}" srcOrd="1" destOrd="0" presId="urn:microsoft.com/office/officeart/2005/8/layout/venn2"/>
    <dgm:cxn modelId="{2298BC50-5146-413C-ACC8-78B2749342B5}" type="presOf" srcId="{8E2BC01D-6D72-43FA-9FE2-4D7251792EAF}" destId="{64CAA66F-B72E-447A-A323-8C77538A77C4}" srcOrd="1" destOrd="0" presId="urn:microsoft.com/office/officeart/2005/8/layout/venn2"/>
    <dgm:cxn modelId="{CEF08FD9-916D-4039-AB28-10F86145655B}" type="presParOf" srcId="{1F9691AF-315F-4B86-BE66-F3AE81D6A373}" destId="{480BC88A-8E73-487B-9B12-4D54B2AF252B}" srcOrd="0" destOrd="0" presId="urn:microsoft.com/office/officeart/2005/8/layout/venn2"/>
    <dgm:cxn modelId="{D43B37BF-800B-4F72-A4CD-515D1034604E}" type="presParOf" srcId="{480BC88A-8E73-487B-9B12-4D54B2AF252B}" destId="{33AAD3AE-7DC1-4C15-B926-6FCFFD01670A}" srcOrd="0" destOrd="0" presId="urn:microsoft.com/office/officeart/2005/8/layout/venn2"/>
    <dgm:cxn modelId="{A307891D-E00B-42EA-9C7A-5C438C5F4BB9}" type="presParOf" srcId="{480BC88A-8E73-487B-9B12-4D54B2AF252B}" destId="{C8AEEA4B-FB40-4906-B468-0A1C6E662716}" srcOrd="1" destOrd="0" presId="urn:microsoft.com/office/officeart/2005/8/layout/venn2"/>
    <dgm:cxn modelId="{5C0C2E56-1D81-458D-B511-BA48DEBBEBA6}" type="presParOf" srcId="{1F9691AF-315F-4B86-BE66-F3AE81D6A373}" destId="{FD4B2ABA-6BE5-495C-B474-E0DED2131BA0}" srcOrd="1" destOrd="0" presId="urn:microsoft.com/office/officeart/2005/8/layout/venn2"/>
    <dgm:cxn modelId="{76F9D2F0-CD8F-4D96-AEAB-CB221C5CC64D}" type="presParOf" srcId="{FD4B2ABA-6BE5-495C-B474-E0DED2131BA0}" destId="{3FD34407-2F1C-4BD5-AC29-A5109857AAB4}" srcOrd="0" destOrd="0" presId="urn:microsoft.com/office/officeart/2005/8/layout/venn2"/>
    <dgm:cxn modelId="{7D8ABC3F-69CB-4B2A-ABFB-AAC94C4AA446}" type="presParOf" srcId="{FD4B2ABA-6BE5-495C-B474-E0DED2131BA0}" destId="{64CAA66F-B72E-447A-A323-8C77538A77C4}" srcOrd="1" destOrd="0" presId="urn:microsoft.com/office/officeart/2005/8/layout/venn2"/>
    <dgm:cxn modelId="{3C6175B2-1BCB-4591-BE4A-352B3862B529}" type="presParOf" srcId="{1F9691AF-315F-4B86-BE66-F3AE81D6A373}" destId="{43AB264C-9A83-4BE5-A83A-282FA4300A58}" srcOrd="2" destOrd="0" presId="urn:microsoft.com/office/officeart/2005/8/layout/venn2"/>
    <dgm:cxn modelId="{E38B1F7A-BC7C-41CC-A271-9FB6CA3065E9}" type="presParOf" srcId="{43AB264C-9A83-4BE5-A83A-282FA4300A58}" destId="{7E262A10-1134-48A8-8D23-0899B515DEF8}" srcOrd="0" destOrd="0" presId="urn:microsoft.com/office/officeart/2005/8/layout/venn2"/>
    <dgm:cxn modelId="{D48CE1E3-89F4-4BAF-AAB6-8CA9CB2AFE26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DBF3F1E6-076A-4FF1-A3BD-AAF49FF35256}" type="presOf" srcId="{0846D16D-631D-4E6D-A9C4-6060E9155ACE}" destId="{7E262A10-1134-48A8-8D23-0899B515DEF8}" srcOrd="0" destOrd="0" presId="urn:microsoft.com/office/officeart/2005/8/layout/venn2"/>
    <dgm:cxn modelId="{03970728-15F6-46BA-84B5-5DCDA3219FE0}" type="presOf" srcId="{21545398-D085-4110-9AE1-76028B9DCD0C}" destId="{C8AEEA4B-FB40-4906-B468-0A1C6E662716}" srcOrd="1" destOrd="0" presId="urn:microsoft.com/office/officeart/2005/8/layout/venn2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57424548-8A25-4ACC-B554-7FA39F03E9D1}" type="presOf" srcId="{21545398-D085-4110-9AE1-76028B9DCD0C}" destId="{33AAD3AE-7DC1-4C15-B926-6FCFFD01670A}" srcOrd="0" destOrd="0" presId="urn:microsoft.com/office/officeart/2005/8/layout/venn2"/>
    <dgm:cxn modelId="{E1B4F0A2-75E6-4C8E-B46E-D3F329C0926E}" type="presOf" srcId="{0846D16D-631D-4E6D-A9C4-6060E9155ACE}" destId="{7CE7C5DC-5D01-4B6C-8BC2-CA8C97A74440}" srcOrd="1" destOrd="0" presId="urn:microsoft.com/office/officeart/2005/8/layout/venn2"/>
    <dgm:cxn modelId="{F723A37B-A88E-46EF-A62C-809C1C920B70}" type="presOf" srcId="{8E2BC01D-6D72-43FA-9FE2-4D7251792EAF}" destId="{3FD34407-2F1C-4BD5-AC29-A5109857AAB4}" srcOrd="0" destOrd="0" presId="urn:microsoft.com/office/officeart/2005/8/layout/venn2"/>
    <dgm:cxn modelId="{65DE220F-DA12-4FF4-8BA5-FDAA9A4FE553}" type="presOf" srcId="{8E2BC01D-6D72-43FA-9FE2-4D7251792EAF}" destId="{64CAA66F-B72E-447A-A323-8C77538A77C4}" srcOrd="1" destOrd="0" presId="urn:microsoft.com/office/officeart/2005/8/layout/venn2"/>
    <dgm:cxn modelId="{8B9C5F3E-72A4-4D4E-8574-2D472A9ADE02}" type="presOf" srcId="{1BFD3A50-1E6C-4AA4-BD84-D40FBE73DD35}" destId="{1F9691AF-315F-4B86-BE66-F3AE81D6A373}" srcOrd="0" destOrd="0" presId="urn:microsoft.com/office/officeart/2005/8/layout/venn2"/>
    <dgm:cxn modelId="{74D7F3E1-FB39-4E9F-938E-F4396D4B42B9}" type="presParOf" srcId="{1F9691AF-315F-4B86-BE66-F3AE81D6A373}" destId="{480BC88A-8E73-487B-9B12-4D54B2AF252B}" srcOrd="0" destOrd="0" presId="urn:microsoft.com/office/officeart/2005/8/layout/venn2"/>
    <dgm:cxn modelId="{98EADDE4-1382-4D7E-8715-E29C85AAEF3E}" type="presParOf" srcId="{480BC88A-8E73-487B-9B12-4D54B2AF252B}" destId="{33AAD3AE-7DC1-4C15-B926-6FCFFD01670A}" srcOrd="0" destOrd="0" presId="urn:microsoft.com/office/officeart/2005/8/layout/venn2"/>
    <dgm:cxn modelId="{686F877E-3A4D-4C51-8A36-2E2591564A77}" type="presParOf" srcId="{480BC88A-8E73-487B-9B12-4D54B2AF252B}" destId="{C8AEEA4B-FB40-4906-B468-0A1C6E662716}" srcOrd="1" destOrd="0" presId="urn:microsoft.com/office/officeart/2005/8/layout/venn2"/>
    <dgm:cxn modelId="{FD43F6B2-CC07-4FFA-A346-51FDA2A54D7F}" type="presParOf" srcId="{1F9691AF-315F-4B86-BE66-F3AE81D6A373}" destId="{FD4B2ABA-6BE5-495C-B474-E0DED2131BA0}" srcOrd="1" destOrd="0" presId="urn:microsoft.com/office/officeart/2005/8/layout/venn2"/>
    <dgm:cxn modelId="{7875A5FD-C898-411E-B563-3CEDCE2EE9AE}" type="presParOf" srcId="{FD4B2ABA-6BE5-495C-B474-E0DED2131BA0}" destId="{3FD34407-2F1C-4BD5-AC29-A5109857AAB4}" srcOrd="0" destOrd="0" presId="urn:microsoft.com/office/officeart/2005/8/layout/venn2"/>
    <dgm:cxn modelId="{5753450A-7978-4A26-A0A9-567519AEDF13}" type="presParOf" srcId="{FD4B2ABA-6BE5-495C-B474-E0DED2131BA0}" destId="{64CAA66F-B72E-447A-A323-8C77538A77C4}" srcOrd="1" destOrd="0" presId="urn:microsoft.com/office/officeart/2005/8/layout/venn2"/>
    <dgm:cxn modelId="{B7A2B3AB-1352-462E-97D2-D7A5B75EC6AC}" type="presParOf" srcId="{1F9691AF-315F-4B86-BE66-F3AE81D6A373}" destId="{43AB264C-9A83-4BE5-A83A-282FA4300A58}" srcOrd="2" destOrd="0" presId="urn:microsoft.com/office/officeart/2005/8/layout/venn2"/>
    <dgm:cxn modelId="{D3EAE10B-91AB-4A20-992A-E03C6C9CA103}" type="presParOf" srcId="{43AB264C-9A83-4BE5-A83A-282FA4300A58}" destId="{7E262A10-1134-48A8-8D23-0899B515DEF8}" srcOrd="0" destOrd="0" presId="urn:microsoft.com/office/officeart/2005/8/layout/venn2"/>
    <dgm:cxn modelId="{0D2EB782-3CA3-4851-A56B-C291A25E2DC2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A8023447-28F1-47B0-9AA3-BE09EB5CC6D3}" type="presOf" srcId="{8E2BC01D-6D72-43FA-9FE2-4D7251792EAF}" destId="{3FD34407-2F1C-4BD5-AC29-A5109857AAB4}" srcOrd="0" destOrd="0" presId="urn:microsoft.com/office/officeart/2005/8/layout/venn2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A6005253-194B-45D8-9FB1-E1264051668A}" type="presOf" srcId="{0846D16D-631D-4E6D-A9C4-6060E9155ACE}" destId="{7E262A10-1134-48A8-8D23-0899B515DEF8}" srcOrd="0" destOrd="0" presId="urn:microsoft.com/office/officeart/2005/8/layout/venn2"/>
    <dgm:cxn modelId="{8E6D1277-2BA3-4EB1-8657-95F6A392E928}" type="presOf" srcId="{21545398-D085-4110-9AE1-76028B9DCD0C}" destId="{33AAD3AE-7DC1-4C15-B926-6FCFFD01670A}" srcOrd="0" destOrd="0" presId="urn:microsoft.com/office/officeart/2005/8/layout/venn2"/>
    <dgm:cxn modelId="{EE11B4D0-0CC0-4BCF-B85A-AED84124C52D}" type="presOf" srcId="{8E2BC01D-6D72-43FA-9FE2-4D7251792EAF}" destId="{64CAA66F-B72E-447A-A323-8C77538A77C4}" srcOrd="1" destOrd="0" presId="urn:microsoft.com/office/officeart/2005/8/layout/venn2"/>
    <dgm:cxn modelId="{385E80BF-B00F-4ED1-8DA8-590C04E85186}" type="presOf" srcId="{21545398-D085-4110-9AE1-76028B9DCD0C}" destId="{C8AEEA4B-FB40-4906-B468-0A1C6E662716}" srcOrd="1" destOrd="0" presId="urn:microsoft.com/office/officeart/2005/8/layout/venn2"/>
    <dgm:cxn modelId="{151519AB-E3B8-4555-8872-55F83332209B}" type="presOf" srcId="{0846D16D-631D-4E6D-A9C4-6060E9155ACE}" destId="{7CE7C5DC-5D01-4B6C-8BC2-CA8C97A74440}" srcOrd="1" destOrd="0" presId="urn:microsoft.com/office/officeart/2005/8/layout/venn2"/>
    <dgm:cxn modelId="{1AC80693-C1C5-4D86-87D7-C8E59FD7FF76}" type="presOf" srcId="{1BFD3A50-1E6C-4AA4-BD84-D40FBE73DD35}" destId="{1F9691AF-315F-4B86-BE66-F3AE81D6A373}" srcOrd="0" destOrd="0" presId="urn:microsoft.com/office/officeart/2005/8/layout/venn2"/>
    <dgm:cxn modelId="{76F79E52-2900-4D7D-804D-0440D7998BAF}" type="presParOf" srcId="{1F9691AF-315F-4B86-BE66-F3AE81D6A373}" destId="{480BC88A-8E73-487B-9B12-4D54B2AF252B}" srcOrd="0" destOrd="0" presId="urn:microsoft.com/office/officeart/2005/8/layout/venn2"/>
    <dgm:cxn modelId="{1D4869E3-F780-4AB7-9141-2BF55123C0F8}" type="presParOf" srcId="{480BC88A-8E73-487B-9B12-4D54B2AF252B}" destId="{33AAD3AE-7DC1-4C15-B926-6FCFFD01670A}" srcOrd="0" destOrd="0" presId="urn:microsoft.com/office/officeart/2005/8/layout/venn2"/>
    <dgm:cxn modelId="{2E2DB44D-F02A-422F-AD01-1AE0E26E060B}" type="presParOf" srcId="{480BC88A-8E73-487B-9B12-4D54B2AF252B}" destId="{C8AEEA4B-FB40-4906-B468-0A1C6E662716}" srcOrd="1" destOrd="0" presId="urn:microsoft.com/office/officeart/2005/8/layout/venn2"/>
    <dgm:cxn modelId="{D80F0626-CB50-4E0F-86C1-E277A4ED17EA}" type="presParOf" srcId="{1F9691AF-315F-4B86-BE66-F3AE81D6A373}" destId="{FD4B2ABA-6BE5-495C-B474-E0DED2131BA0}" srcOrd="1" destOrd="0" presId="urn:microsoft.com/office/officeart/2005/8/layout/venn2"/>
    <dgm:cxn modelId="{3500F1E2-F612-4024-B591-C332F92308FF}" type="presParOf" srcId="{FD4B2ABA-6BE5-495C-B474-E0DED2131BA0}" destId="{3FD34407-2F1C-4BD5-AC29-A5109857AAB4}" srcOrd="0" destOrd="0" presId="urn:microsoft.com/office/officeart/2005/8/layout/venn2"/>
    <dgm:cxn modelId="{9214A652-EDB2-474B-BFF3-9E91D1D6AB1E}" type="presParOf" srcId="{FD4B2ABA-6BE5-495C-B474-E0DED2131BA0}" destId="{64CAA66F-B72E-447A-A323-8C77538A77C4}" srcOrd="1" destOrd="0" presId="urn:microsoft.com/office/officeart/2005/8/layout/venn2"/>
    <dgm:cxn modelId="{BB8CDADC-7566-41E6-853F-2A934D445898}" type="presParOf" srcId="{1F9691AF-315F-4B86-BE66-F3AE81D6A373}" destId="{43AB264C-9A83-4BE5-A83A-282FA4300A58}" srcOrd="2" destOrd="0" presId="urn:microsoft.com/office/officeart/2005/8/layout/venn2"/>
    <dgm:cxn modelId="{B4B27D3E-CB67-464D-A472-E921C52294B6}" type="presParOf" srcId="{43AB264C-9A83-4BE5-A83A-282FA4300A58}" destId="{7E262A10-1134-48A8-8D23-0899B515DEF8}" srcOrd="0" destOrd="0" presId="urn:microsoft.com/office/officeart/2005/8/layout/venn2"/>
    <dgm:cxn modelId="{39CDFB55-EAE8-4C5B-951C-D2DA5CE6A28A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FD3A50-1E6C-4AA4-BD84-D40FBE73DD3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6D16D-631D-4E6D-A9C4-6060E9155ACE}">
      <dgm:prSet custT="1"/>
      <dgm:spPr>
        <a:solidFill>
          <a:srgbClr val="C89800"/>
        </a:solidFill>
      </dgm:spPr>
      <dgm:t>
        <a:bodyPr lIns="0" tIns="0" rIns="0" bIns="0" anchor="ctr" anchorCtr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BFS</a:t>
          </a:r>
          <a:endParaRPr lang="en-US" sz="1000" b="1" dirty="0"/>
        </a:p>
      </dgm:t>
    </dgm:pt>
    <dgm:pt modelId="{36BB1163-BBD8-4E67-B55E-8A9F1CD7C98D}" type="par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A0A022B3-F50F-4C4C-8143-018B361F2E13}" type="sibTrans" cxnId="{00715DD8-A162-4304-8582-F8AC7169E445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8E2BC01D-6D72-43FA-9FE2-4D7251792EAF}">
      <dgm:prSet phldrT="[Text]" custT="1"/>
      <dgm:spPr>
        <a:noFill/>
        <a:ln>
          <a:noFill/>
        </a:ln>
      </dgm:spPr>
      <dgm:t>
        <a:bodyPr tIns="91440"/>
        <a:lstStyle/>
        <a:p>
          <a:endParaRPr lang="en-US" sz="600" dirty="0"/>
        </a:p>
      </dgm:t>
    </dgm:pt>
    <dgm:pt modelId="{717A5760-9277-47A8-903F-C2643675BE58}" type="parTrans" cxnId="{7471C032-7A00-4658-AA09-C154DE5A520A}">
      <dgm:prSet/>
      <dgm:spPr/>
      <dgm:t>
        <a:bodyPr/>
        <a:lstStyle/>
        <a:p>
          <a:endParaRPr lang="en-US"/>
        </a:p>
      </dgm:t>
    </dgm:pt>
    <dgm:pt modelId="{6989D05C-8BD5-46D2-878D-DD2D3875F803}" type="sibTrans" cxnId="{7471C032-7A00-4658-AA09-C154DE5A520A}">
      <dgm:prSet/>
      <dgm:spPr/>
      <dgm:t>
        <a:bodyPr/>
        <a:lstStyle/>
        <a:p>
          <a:endParaRPr lang="en-US"/>
        </a:p>
      </dgm:t>
    </dgm:pt>
    <dgm:pt modelId="{21545398-D085-4110-9AE1-76028B9DCD0C}">
      <dgm:prSet phldrT="[Text]" custT="1"/>
      <dgm:spPr>
        <a:solidFill>
          <a:srgbClr val="0070C0">
            <a:alpha val="50000"/>
          </a:srgbClr>
        </a:solidFill>
        <a:ln w="3175">
          <a:solidFill>
            <a:srgbClr val="FFC000"/>
          </a:solidFill>
        </a:ln>
      </dgm:spPr>
      <dgm:t>
        <a:bodyPr lIns="0" tIns="91440" rIns="0" bIns="0"/>
        <a:lstStyle/>
        <a:p>
          <a:r>
            <a:rPr lang="en-US" sz="8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dirty="0">
            <a:solidFill>
              <a:schemeClr val="bg1">
                <a:lumMod val="75000"/>
              </a:schemeClr>
            </a:solidFill>
          </a:endParaRPr>
        </a:p>
      </dgm:t>
    </dgm:pt>
    <dgm:pt modelId="{489D5FCF-C5FB-476D-B49E-BF856802530E}" type="sib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F5A64B00-DECC-4E75-B7B0-606215C7AABC}" type="parTrans" cxnId="{95471B10-F7B0-4929-A667-8B51E8409453}">
      <dgm:prSet/>
      <dgm:spPr/>
      <dgm:t>
        <a:bodyPr/>
        <a:lstStyle/>
        <a:p>
          <a:endParaRPr lang="en-US" sz="600">
            <a:solidFill>
              <a:schemeClr val="bg2">
                <a:lumMod val="10000"/>
              </a:schemeClr>
            </a:solidFill>
          </a:endParaRPr>
        </a:p>
      </dgm:t>
    </dgm:pt>
    <dgm:pt modelId="{1F9691AF-315F-4B86-BE66-F3AE81D6A373}" type="pres">
      <dgm:prSet presAssocID="{1BFD3A50-1E6C-4AA4-BD84-D40FBE73DD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BC88A-8E73-487B-9B12-4D54B2AF252B}" type="pres">
      <dgm:prSet presAssocID="{1BFD3A50-1E6C-4AA4-BD84-D40FBE73DD35}" presName="comp1" presStyleCnt="0"/>
      <dgm:spPr/>
      <dgm:t>
        <a:bodyPr/>
        <a:lstStyle/>
        <a:p>
          <a:endParaRPr lang="en-US"/>
        </a:p>
      </dgm:t>
    </dgm:pt>
    <dgm:pt modelId="{33AAD3AE-7DC1-4C15-B926-6FCFFD01670A}" type="pres">
      <dgm:prSet presAssocID="{1BFD3A50-1E6C-4AA4-BD84-D40FBE73DD35}" presName="circle1" presStyleLbl="node1" presStyleIdx="0" presStyleCnt="3" custScaleX="75000" custScaleY="75000"/>
      <dgm:spPr/>
      <dgm:t>
        <a:bodyPr/>
        <a:lstStyle/>
        <a:p>
          <a:endParaRPr lang="en-US"/>
        </a:p>
      </dgm:t>
    </dgm:pt>
    <dgm:pt modelId="{C8AEEA4B-FB40-4906-B468-0A1C6E662716}" type="pres">
      <dgm:prSet presAssocID="{1BFD3A50-1E6C-4AA4-BD84-D40FBE73DD3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2ABA-6BE5-495C-B474-E0DED2131BA0}" type="pres">
      <dgm:prSet presAssocID="{1BFD3A50-1E6C-4AA4-BD84-D40FBE73DD35}" presName="comp2" presStyleCnt="0"/>
      <dgm:spPr/>
      <dgm:t>
        <a:bodyPr/>
        <a:lstStyle/>
        <a:p>
          <a:endParaRPr lang="en-US"/>
        </a:p>
      </dgm:t>
    </dgm:pt>
    <dgm:pt modelId="{3FD34407-2F1C-4BD5-AC29-A5109857AAB4}" type="pres">
      <dgm:prSet presAssocID="{1BFD3A50-1E6C-4AA4-BD84-D40FBE73DD35}" presName="circle2" presStyleLbl="node1" presStyleIdx="1" presStyleCnt="3"/>
      <dgm:spPr/>
      <dgm:t>
        <a:bodyPr/>
        <a:lstStyle/>
        <a:p>
          <a:endParaRPr lang="en-US"/>
        </a:p>
      </dgm:t>
    </dgm:pt>
    <dgm:pt modelId="{64CAA66F-B72E-447A-A323-8C77538A77C4}" type="pres">
      <dgm:prSet presAssocID="{1BFD3A50-1E6C-4AA4-BD84-D40FBE73DD3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B264C-9A83-4BE5-A83A-282FA4300A58}" type="pres">
      <dgm:prSet presAssocID="{1BFD3A50-1E6C-4AA4-BD84-D40FBE73DD35}" presName="comp3" presStyleCnt="0"/>
      <dgm:spPr/>
      <dgm:t>
        <a:bodyPr/>
        <a:lstStyle/>
        <a:p>
          <a:endParaRPr lang="en-US"/>
        </a:p>
      </dgm:t>
    </dgm:pt>
    <dgm:pt modelId="{7E262A10-1134-48A8-8D23-0899B515DEF8}" type="pres">
      <dgm:prSet presAssocID="{1BFD3A50-1E6C-4AA4-BD84-D40FBE73DD35}" presName="circle3" presStyleLbl="node1" presStyleIdx="2" presStyleCnt="3" custScaleX="125000" custScaleY="125000" custLinFactNeighborY="-18750"/>
      <dgm:spPr/>
      <dgm:t>
        <a:bodyPr/>
        <a:lstStyle/>
        <a:p>
          <a:endParaRPr lang="en-US"/>
        </a:p>
      </dgm:t>
    </dgm:pt>
    <dgm:pt modelId="{7CE7C5DC-5D01-4B6C-8BC2-CA8C97A74440}" type="pres">
      <dgm:prSet presAssocID="{1BFD3A50-1E6C-4AA4-BD84-D40FBE73DD3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71B10-F7B0-4929-A667-8B51E8409453}" srcId="{1BFD3A50-1E6C-4AA4-BD84-D40FBE73DD35}" destId="{21545398-D085-4110-9AE1-76028B9DCD0C}" srcOrd="0" destOrd="0" parTransId="{F5A64B00-DECC-4E75-B7B0-606215C7AABC}" sibTransId="{489D5FCF-C5FB-476D-B49E-BF856802530E}"/>
    <dgm:cxn modelId="{DADC89C5-2F98-43C2-9E09-3F7F8C8700BC}" type="presOf" srcId="{8E2BC01D-6D72-43FA-9FE2-4D7251792EAF}" destId="{64CAA66F-B72E-447A-A323-8C77538A77C4}" srcOrd="1" destOrd="0" presId="urn:microsoft.com/office/officeart/2005/8/layout/venn2"/>
    <dgm:cxn modelId="{7471C032-7A00-4658-AA09-C154DE5A520A}" srcId="{1BFD3A50-1E6C-4AA4-BD84-D40FBE73DD35}" destId="{8E2BC01D-6D72-43FA-9FE2-4D7251792EAF}" srcOrd="1" destOrd="0" parTransId="{717A5760-9277-47A8-903F-C2643675BE58}" sibTransId="{6989D05C-8BD5-46D2-878D-DD2D3875F803}"/>
    <dgm:cxn modelId="{00715DD8-A162-4304-8582-F8AC7169E445}" srcId="{1BFD3A50-1E6C-4AA4-BD84-D40FBE73DD35}" destId="{0846D16D-631D-4E6D-A9C4-6060E9155ACE}" srcOrd="2" destOrd="0" parTransId="{36BB1163-BBD8-4E67-B55E-8A9F1CD7C98D}" sibTransId="{A0A022B3-F50F-4C4C-8143-018B361F2E13}"/>
    <dgm:cxn modelId="{CE7B9D13-7AF6-44C0-819F-A042DD6764AB}" type="presOf" srcId="{0846D16D-631D-4E6D-A9C4-6060E9155ACE}" destId="{7E262A10-1134-48A8-8D23-0899B515DEF8}" srcOrd="0" destOrd="0" presId="urn:microsoft.com/office/officeart/2005/8/layout/venn2"/>
    <dgm:cxn modelId="{CB541A76-8C89-46E8-A74F-CB155ADBB4D8}" type="presOf" srcId="{8E2BC01D-6D72-43FA-9FE2-4D7251792EAF}" destId="{3FD34407-2F1C-4BD5-AC29-A5109857AAB4}" srcOrd="0" destOrd="0" presId="urn:microsoft.com/office/officeart/2005/8/layout/venn2"/>
    <dgm:cxn modelId="{700C80BA-F353-4C64-BF58-B50675FB56BC}" type="presOf" srcId="{21545398-D085-4110-9AE1-76028B9DCD0C}" destId="{C8AEEA4B-FB40-4906-B468-0A1C6E662716}" srcOrd="1" destOrd="0" presId="urn:microsoft.com/office/officeart/2005/8/layout/venn2"/>
    <dgm:cxn modelId="{ADCCA598-684E-446D-AEC9-5ABD7F7E2169}" type="presOf" srcId="{0846D16D-631D-4E6D-A9C4-6060E9155ACE}" destId="{7CE7C5DC-5D01-4B6C-8BC2-CA8C97A74440}" srcOrd="1" destOrd="0" presId="urn:microsoft.com/office/officeart/2005/8/layout/venn2"/>
    <dgm:cxn modelId="{D3CBAD37-13FA-490F-B873-764D92B70404}" type="presOf" srcId="{1BFD3A50-1E6C-4AA4-BD84-D40FBE73DD35}" destId="{1F9691AF-315F-4B86-BE66-F3AE81D6A373}" srcOrd="0" destOrd="0" presId="urn:microsoft.com/office/officeart/2005/8/layout/venn2"/>
    <dgm:cxn modelId="{03159EFC-5EA7-4CB4-8C71-A6F6CCDA92BC}" type="presOf" srcId="{21545398-D085-4110-9AE1-76028B9DCD0C}" destId="{33AAD3AE-7DC1-4C15-B926-6FCFFD01670A}" srcOrd="0" destOrd="0" presId="urn:microsoft.com/office/officeart/2005/8/layout/venn2"/>
    <dgm:cxn modelId="{4E8913E3-3626-4BFD-A096-C7FF3721B43D}" type="presParOf" srcId="{1F9691AF-315F-4B86-BE66-F3AE81D6A373}" destId="{480BC88A-8E73-487B-9B12-4D54B2AF252B}" srcOrd="0" destOrd="0" presId="urn:microsoft.com/office/officeart/2005/8/layout/venn2"/>
    <dgm:cxn modelId="{1409C492-5BB5-4FDF-A89B-83F3A5DF01AD}" type="presParOf" srcId="{480BC88A-8E73-487B-9B12-4D54B2AF252B}" destId="{33AAD3AE-7DC1-4C15-B926-6FCFFD01670A}" srcOrd="0" destOrd="0" presId="urn:microsoft.com/office/officeart/2005/8/layout/venn2"/>
    <dgm:cxn modelId="{80CE6679-1D35-448E-948B-8C860CAFE6F1}" type="presParOf" srcId="{480BC88A-8E73-487B-9B12-4D54B2AF252B}" destId="{C8AEEA4B-FB40-4906-B468-0A1C6E662716}" srcOrd="1" destOrd="0" presId="urn:microsoft.com/office/officeart/2005/8/layout/venn2"/>
    <dgm:cxn modelId="{ADD6E937-DA30-4A83-8B24-99171973185F}" type="presParOf" srcId="{1F9691AF-315F-4B86-BE66-F3AE81D6A373}" destId="{FD4B2ABA-6BE5-495C-B474-E0DED2131BA0}" srcOrd="1" destOrd="0" presId="urn:microsoft.com/office/officeart/2005/8/layout/venn2"/>
    <dgm:cxn modelId="{5684B377-762B-4248-AD0C-C1570388F361}" type="presParOf" srcId="{FD4B2ABA-6BE5-495C-B474-E0DED2131BA0}" destId="{3FD34407-2F1C-4BD5-AC29-A5109857AAB4}" srcOrd="0" destOrd="0" presId="urn:microsoft.com/office/officeart/2005/8/layout/venn2"/>
    <dgm:cxn modelId="{39D6846A-81E7-4CBA-B945-B44ACD1DB877}" type="presParOf" srcId="{FD4B2ABA-6BE5-495C-B474-E0DED2131BA0}" destId="{64CAA66F-B72E-447A-A323-8C77538A77C4}" srcOrd="1" destOrd="0" presId="urn:microsoft.com/office/officeart/2005/8/layout/venn2"/>
    <dgm:cxn modelId="{28210B7B-7CA2-472E-BBFE-869E50FBEDAD}" type="presParOf" srcId="{1F9691AF-315F-4B86-BE66-F3AE81D6A373}" destId="{43AB264C-9A83-4BE5-A83A-282FA4300A58}" srcOrd="2" destOrd="0" presId="urn:microsoft.com/office/officeart/2005/8/layout/venn2"/>
    <dgm:cxn modelId="{2FC5C729-FEBC-416B-8077-B9B1C1EC07AC}" type="presParOf" srcId="{43AB264C-9A83-4BE5-A83A-282FA4300A58}" destId="{7E262A10-1134-48A8-8D23-0899B515DEF8}" srcOrd="0" destOrd="0" presId="urn:microsoft.com/office/officeart/2005/8/layout/venn2"/>
    <dgm:cxn modelId="{3F476D60-7A75-47CE-BBD4-C43198B35E37}" type="presParOf" srcId="{43AB264C-9A83-4BE5-A83A-282FA4300A58}" destId="{7CE7C5DC-5D01-4B6C-8BC2-CA8C97A74440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AD3AE-7DC1-4C15-B926-6FCFFD01670A}">
      <dsp:nvSpPr>
        <dsp:cNvPr id="0" name=""/>
        <dsp:cNvSpPr/>
      </dsp:nvSpPr>
      <dsp:spPr>
        <a:xfrm>
          <a:off x="182879" y="22859"/>
          <a:ext cx="548640" cy="548640"/>
        </a:xfrm>
        <a:prstGeom prst="ellipse">
          <a:avLst/>
        </a:prstGeom>
        <a:solidFill>
          <a:srgbClr val="0070C0">
            <a:alpha val="50000"/>
          </a:srgbClr>
        </a:solidFill>
        <a:ln w="317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>
                  <a:lumMod val="75000"/>
                </a:schemeClr>
              </a:solidFill>
            </a:rPr>
            <a:t>BAS</a:t>
          </a:r>
          <a:endParaRPr lang="en-US" sz="6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61325" y="50291"/>
        <a:ext cx="191749" cy="82296"/>
      </dsp:txXfrm>
    </dsp:sp>
    <dsp:sp modelId="{3FD34407-2F1C-4BD5-AC29-A5109857AAB4}">
      <dsp:nvSpPr>
        <dsp:cNvPr id="0" name=""/>
        <dsp:cNvSpPr/>
      </dsp:nvSpPr>
      <dsp:spPr>
        <a:xfrm>
          <a:off x="182879" y="114299"/>
          <a:ext cx="548640" cy="54864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91440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29366" y="148589"/>
        <a:ext cx="255666" cy="102870"/>
      </dsp:txXfrm>
    </dsp:sp>
    <dsp:sp modelId="{7E262A10-1134-48A8-8D23-0899B515DEF8}">
      <dsp:nvSpPr>
        <dsp:cNvPr id="0" name=""/>
        <dsp:cNvSpPr/>
      </dsp:nvSpPr>
      <dsp:spPr>
        <a:xfrm>
          <a:off x="228600" y="182880"/>
          <a:ext cx="457200" cy="457200"/>
        </a:xfrm>
        <a:prstGeom prst="ellipse">
          <a:avLst/>
        </a:prstGeom>
        <a:solidFill>
          <a:srgbClr val="C898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BFS</a:t>
          </a:r>
          <a:endParaRPr lang="en-US" sz="1000" b="1" kern="1200" dirty="0"/>
        </a:p>
      </dsp:txBody>
      <dsp:txXfrm>
        <a:off x="295555" y="297180"/>
        <a:ext cx="323289" cy="22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C4E9-E41A-4689-AC94-470FD3444B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1A529-1C05-42C0-AB36-3AAACA04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Checkout eMarkets compare</a:t>
            </a:r>
            <a:r>
              <a:rPr lang="en-US" baseline="0" dirty="0" smtClean="0"/>
              <a:t> to current </a:t>
            </a:r>
            <a:r>
              <a:rPr lang="en-US" baseline="0" dirty="0" err="1" smtClean="0"/>
              <a:t>Securepay</a:t>
            </a:r>
            <a:r>
              <a:rPr lang="en-US" baseline="0" dirty="0" smtClean="0"/>
              <a:t>/</a:t>
            </a:r>
            <a:r>
              <a:rPr lang="en-US" baseline="0" dirty="0" err="1" smtClean="0"/>
              <a:t>Cybersource</a:t>
            </a:r>
            <a:r>
              <a:rPr lang="en-US" baseline="0" dirty="0" smtClean="0"/>
              <a:t> sites</a:t>
            </a:r>
          </a:p>
          <a:p>
            <a:r>
              <a:rPr lang="en-US" baseline="0" dirty="0" smtClean="0"/>
              <a:t>Storefront eMarkets are completely hosted on CASHNet’s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43AD50-35F9-4477-AC07-BB3679E49D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85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g"/><Relationship Id="rId2" Type="http://schemas.openxmlformats.org/officeDocument/2006/relationships/diagramData" Target="../diagrams/data7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g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g"/><Relationship Id="rId2" Type="http://schemas.openxmlformats.org/officeDocument/2006/relationships/diagramData" Target="../diagrams/data6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360" y="1188720"/>
            <a:ext cx="7924800" cy="2387600"/>
          </a:xfrm>
          <a:noFill/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3360" y="3602038"/>
            <a:ext cx="7924800" cy="1655762"/>
          </a:xfrm>
          <a:solidFill>
            <a:srgbClr val="C89800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0" y="6629400"/>
            <a:ext cx="1219200" cy="228600"/>
          </a:xfrm>
        </p:spPr>
        <p:txBody>
          <a:bodyPr/>
          <a:lstStyle/>
          <a:p>
            <a:fld id="{C764DE79-268F-4C1A-8933-263129D2AF90}" type="datetimeFigureOut">
              <a:rPr lang="en-US" dirty="0">
                <a:solidFill>
                  <a:srgbClr val="E7E6E6">
                    <a:lumMod val="50000"/>
                  </a:srgbClr>
                </a:solidFill>
              </a:rPr>
              <a:pPr/>
              <a:t>10/11/2018</a:t>
            </a:fld>
            <a:endParaRPr lang="en-US" dirty="0">
              <a:solidFill>
                <a:srgbClr val="E7E6E6">
                  <a:lumMod val="50000"/>
                </a:srgbClr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023360" y="5303520"/>
            <a:ext cx="7924800" cy="731520"/>
            <a:chOff x="3017520" y="5303520"/>
            <a:chExt cx="5943600" cy="731520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3017520" y="5480869"/>
              <a:ext cx="2057400" cy="322961"/>
              <a:chOff x="1394460" y="5480869"/>
              <a:chExt cx="2057400" cy="322961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1394460" y="5480869"/>
                <a:ext cx="2057400" cy="207749"/>
              </a:xfrm>
              <a:prstGeom prst="rect">
                <a:avLst/>
              </a:prstGeom>
            </p:spPr>
            <p:txBody>
              <a:bodyPr wrap="square" tIns="68580" bIns="0">
                <a:spAutoFit/>
              </a:bodyPr>
              <a:lstStyle/>
              <a:p>
                <a:r>
                  <a:rPr lang="en-US" sz="900" b="1" dirty="0" smtClean="0">
                    <a:solidFill>
                      <a:prstClr val="black"/>
                    </a:solidFill>
                  </a:rPr>
                  <a:t>BFS – Business &amp; Financial Services</a:t>
                </a:r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1394460" y="5642247"/>
                <a:ext cx="1400864" cy="161583"/>
              </a:xfrm>
              <a:prstGeom prst="rect">
                <a:avLst/>
              </a:prstGeom>
            </p:spPr>
            <p:txBody>
              <a:bodyPr wrap="none" tIns="68580" bIns="0">
                <a:spAutoFit/>
              </a:bodyPr>
              <a:lstStyle/>
              <a:p>
                <a:r>
                  <a:rPr lang="en-US" sz="600" i="1" dirty="0" smtClean="0">
                    <a:solidFill>
                      <a:srgbClr val="E7E6E6">
                        <a:lumMod val="25000"/>
                      </a:srgbClr>
                    </a:solidFill>
                  </a:rPr>
                  <a:t>A Division of Business &amp; Administration Services (BAS)</a:t>
                </a:r>
                <a:endParaRPr lang="en-US" sz="600" i="1" dirty="0">
                  <a:solidFill>
                    <a:srgbClr val="E7E6E6">
                      <a:lumMod val="25000"/>
                    </a:srgbClr>
                  </a:solidFill>
                </a:endParaRPr>
              </a:p>
            </p:txBody>
          </p:sp>
        </p:grpSp>
        <p:graphicFrame>
          <p:nvGraphicFramePr>
            <p:cNvPr id="10" name="Diagram 9"/>
            <p:cNvGraphicFramePr>
              <a:graphicFrameLocks/>
            </p:cNvGraphicFramePr>
            <p:nvPr userDrawn="1">
              <p:extLst/>
            </p:nvPr>
          </p:nvGraphicFramePr>
          <p:xfrm>
            <a:off x="8275320" y="5303520"/>
            <a:ext cx="685800" cy="7315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6210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80160"/>
            <a:ext cx="10972800" cy="5120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8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280160"/>
            <a:ext cx="2628900" cy="5120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280160"/>
            <a:ext cx="7734300" cy="5120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76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08320" y="457199"/>
            <a:ext cx="60960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63040" y="457199"/>
            <a:ext cx="3932237" cy="146304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prstClr val="black"/>
                </a:solidFill>
              </a:rPr>
              <a:t>Click to edit Master title style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63040" y="1920240"/>
            <a:ext cx="3931920" cy="448056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>
            <a:spLocks/>
          </p:cNvSpPr>
          <p:nvPr userDrawn="1"/>
        </p:nvSpPr>
        <p:spPr>
          <a:xfrm>
            <a:off x="0" y="914400"/>
            <a:ext cx="1219200" cy="59436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135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10"/>
          <p:cNvSpPr>
            <a:spLocks/>
          </p:cNvSpPr>
          <p:nvPr userDrawn="1"/>
        </p:nvSpPr>
        <p:spPr>
          <a:xfrm>
            <a:off x="0" y="0"/>
            <a:ext cx="1219200" cy="9144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81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2" name="Diagram 11"/>
          <p:cNvGraphicFramePr>
            <a:graphicFrameLocks/>
          </p:cNvGraphicFramePr>
          <p:nvPr userDrawn="1">
            <p:extLst/>
          </p:nvPr>
        </p:nvGraphicFramePr>
        <p:xfrm>
          <a:off x="121920" y="0"/>
          <a:ext cx="914400" cy="73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>
            <a:spLocks/>
          </p:cNvSpPr>
          <p:nvPr userDrawn="1"/>
        </p:nvSpPr>
        <p:spPr>
          <a:xfrm>
            <a:off x="0" y="6583680"/>
            <a:ext cx="12192000" cy="4572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54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6583680"/>
            <a:ext cx="6270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5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-No Subtitle-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29186"/>
            <a:ext cx="9031109" cy="632513"/>
          </a:xfrm>
          <a:prstGeom prst="rect">
            <a:avLst/>
          </a:prstGeom>
        </p:spPr>
        <p:txBody>
          <a:bodyPr vert="horz"/>
          <a:lstStyle>
            <a:lvl1pPr algn="l">
              <a:defRPr sz="28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Title is Arial Narrow pt. 28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87680" y="1371600"/>
            <a:ext cx="11216640" cy="4846320"/>
          </a:xfrm>
          <a:prstGeom prst="rect">
            <a:avLst/>
          </a:prstGeom>
        </p:spPr>
        <p:txBody>
          <a:bodyPr vert="horz"/>
          <a:lstStyle>
            <a:lvl1pPr marL="347663" indent="-347663">
              <a:buFont typeface="Wingdings" pitchFamily="2" charset="2"/>
              <a:buChar char="§"/>
              <a:defRPr sz="2800">
                <a:latin typeface="Arial Narrow"/>
                <a:cs typeface="Arial Narrow"/>
              </a:defRPr>
            </a:lvl1pPr>
            <a:lvl2pPr marL="682625" indent="-334963">
              <a:buFont typeface="Arial" pitchFamily="34" charset="0"/>
              <a:buChar char="•"/>
              <a:defRPr sz="2400">
                <a:latin typeface="Arial Narrow"/>
                <a:cs typeface="Arial Narrow"/>
              </a:defRPr>
            </a:lvl2pPr>
            <a:lvl3pPr marL="1030288" indent="-347663">
              <a:buFont typeface="Arial Narrow" pitchFamily="34" charset="0"/>
              <a:buChar char="–"/>
              <a:defRPr sz="2000">
                <a:latin typeface="Arial Narrow"/>
                <a:cs typeface="Arial Narrow"/>
              </a:defRPr>
            </a:lvl3pPr>
            <a:lvl4pPr marL="1379538" indent="-349250">
              <a:buFont typeface="Courier New" pitchFamily="49" charset="0"/>
              <a:buChar char="o"/>
              <a:defRPr sz="1800">
                <a:latin typeface="Arial Narrow"/>
                <a:cs typeface="Arial Narrow"/>
              </a:defRPr>
            </a:lvl4pPr>
            <a:lvl5pPr marL="1712913" indent="-333375">
              <a:defRPr sz="1800">
                <a:latin typeface="Arial Narrow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35344" y="6497438"/>
            <a:ext cx="387345" cy="28680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0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052" y="6453408"/>
            <a:ext cx="4654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2012 Huron Consulting Group. All Rights Reserved. Proprietary &amp;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1687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0160"/>
            <a:ext cx="10972800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2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>
          <a:blip r:embed="rId2">
            <a:alphaModFix amt="3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40"/>
            <a:ext cx="9753600" cy="2852737"/>
          </a:xfrm>
          <a:solidFill>
            <a:srgbClr val="0070C0"/>
          </a:solidFill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5"/>
            <a:ext cx="9753600" cy="1500187"/>
          </a:xfrm>
          <a:solidFill>
            <a:srgbClr val="C89800"/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0" y="6629400"/>
            <a:ext cx="1219200" cy="228600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>
              <a:defRPr lang="en-US" smtClean="0"/>
            </a:lvl1pPr>
          </a:lstStyle>
          <a:p>
            <a:r>
              <a:rPr>
                <a:solidFill>
                  <a:srgbClr val="E7E6E6">
                    <a:lumMod val="50000"/>
                  </a:srgbClr>
                </a:solidFill>
              </a:rPr>
              <a:t>7/13/2015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19200" y="914400"/>
            <a:ext cx="9753600" cy="731520"/>
            <a:chOff x="914400" y="914400"/>
            <a:chExt cx="7315200" cy="73152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914400" y="914400"/>
              <a:ext cx="2537460" cy="376822"/>
              <a:chOff x="914400" y="1091749"/>
              <a:chExt cx="2537460" cy="376822"/>
            </a:xfrm>
          </p:grpSpPr>
          <p:pic>
            <p:nvPicPr>
              <p:cNvPr id="10" name="Picture 9"/>
              <p:cNvPicPr>
                <a:picLocks noChangeAspect="1"/>
              </p:cNvPicPr>
              <p:nvPr userDrawn="1"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400" y="1095191"/>
                <a:ext cx="480060" cy="373380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 userDrawn="1"/>
            </p:nvSpPr>
            <p:spPr>
              <a:xfrm>
                <a:off x="1394460" y="1091749"/>
                <a:ext cx="2057400" cy="207749"/>
              </a:xfrm>
              <a:prstGeom prst="rect">
                <a:avLst/>
              </a:prstGeom>
            </p:spPr>
            <p:txBody>
              <a:bodyPr wrap="square" tIns="68580" bIns="0">
                <a:spAutoFit/>
              </a:bodyPr>
              <a:lstStyle/>
              <a:p>
                <a:r>
                  <a:rPr lang="en-US" sz="900" b="1" dirty="0" smtClean="0">
                    <a:solidFill>
                      <a:prstClr val="black"/>
                    </a:solidFill>
                  </a:rPr>
                  <a:t>BFS – Business &amp; Financial Services</a:t>
                </a:r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1394460" y="1253127"/>
                <a:ext cx="1400864" cy="161583"/>
              </a:xfrm>
              <a:prstGeom prst="rect">
                <a:avLst/>
              </a:prstGeom>
            </p:spPr>
            <p:txBody>
              <a:bodyPr wrap="none" tIns="68580" bIns="0">
                <a:spAutoFit/>
              </a:bodyPr>
              <a:lstStyle/>
              <a:p>
                <a:r>
                  <a:rPr lang="en-US" sz="600" i="1" dirty="0" smtClean="0">
                    <a:solidFill>
                      <a:srgbClr val="E7E6E6">
                        <a:lumMod val="25000"/>
                      </a:srgbClr>
                    </a:solidFill>
                  </a:rPr>
                  <a:t>A Division of Business &amp; Administration Services (BAS)</a:t>
                </a:r>
                <a:endParaRPr lang="en-US" sz="600" i="1" dirty="0">
                  <a:solidFill>
                    <a:srgbClr val="E7E6E6">
                      <a:lumMod val="25000"/>
                    </a:srgbClr>
                  </a:solidFill>
                </a:endParaRPr>
              </a:p>
            </p:txBody>
          </p:sp>
        </p:grpSp>
        <p:graphicFrame>
          <p:nvGraphicFramePr>
            <p:cNvPr id="9" name="Diagram 8"/>
            <p:cNvGraphicFramePr>
              <a:graphicFrameLocks/>
            </p:cNvGraphicFramePr>
            <p:nvPr userDrawn="1">
              <p:extLst/>
            </p:nvPr>
          </p:nvGraphicFramePr>
          <p:xfrm>
            <a:off x="7543800" y="914400"/>
            <a:ext cx="685800" cy="7315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014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60"/>
            <a:ext cx="5364480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364480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10972800" cy="1005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0160"/>
            <a:ext cx="53644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03120"/>
            <a:ext cx="5364480" cy="4297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280160"/>
            <a:ext cx="53644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103120"/>
            <a:ext cx="5364480" cy="4297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77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3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/>
          </p:cNvSpPr>
          <p:nvPr userDrawn="1"/>
        </p:nvSpPr>
        <p:spPr>
          <a:xfrm>
            <a:off x="0" y="914400"/>
            <a:ext cx="1219200" cy="59436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135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0" y="0"/>
            <a:ext cx="1219200" cy="9144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81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3" name="Diagram 12"/>
          <p:cNvGraphicFramePr>
            <a:graphicFrameLocks/>
          </p:cNvGraphicFramePr>
          <p:nvPr userDrawn="1">
            <p:extLst/>
          </p:nvPr>
        </p:nvGraphicFramePr>
        <p:xfrm>
          <a:off x="121920" y="0"/>
          <a:ext cx="914400" cy="73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tangle 16"/>
          <p:cNvSpPr>
            <a:spLocks/>
          </p:cNvSpPr>
          <p:nvPr userDrawn="1"/>
        </p:nvSpPr>
        <p:spPr>
          <a:xfrm>
            <a:off x="0" y="6583680"/>
            <a:ext cx="12192000" cy="4572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54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6583680"/>
            <a:ext cx="6270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3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457200"/>
            <a:ext cx="3932237" cy="15544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0" y="457199"/>
            <a:ext cx="609600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2103120"/>
            <a:ext cx="3932237" cy="42062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0" y="914400"/>
            <a:ext cx="1219200" cy="59436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135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" cy="9144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81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 userDrawn="1">
            <p:extLst/>
          </p:nvPr>
        </p:nvGraphicFramePr>
        <p:xfrm>
          <a:off x="121920" y="0"/>
          <a:ext cx="914400" cy="73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>
            <a:spLocks/>
          </p:cNvSpPr>
          <p:nvPr userDrawn="1"/>
        </p:nvSpPr>
        <p:spPr>
          <a:xfrm>
            <a:off x="0" y="6583680"/>
            <a:ext cx="12192000" cy="4572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54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6583680"/>
            <a:ext cx="6270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4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457200"/>
            <a:ext cx="4023360" cy="15544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30240" y="1554480"/>
            <a:ext cx="6021816" cy="475488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2103120"/>
            <a:ext cx="4023360" cy="42062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0" y="914400"/>
            <a:ext cx="1219200" cy="59436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135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0" y="0"/>
            <a:ext cx="1219200" cy="91440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81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4" name="Diagram 13"/>
          <p:cNvGraphicFramePr>
            <a:graphicFrameLocks/>
          </p:cNvGraphicFramePr>
          <p:nvPr userDrawn="1">
            <p:extLst/>
          </p:nvPr>
        </p:nvGraphicFramePr>
        <p:xfrm>
          <a:off x="121920" y="0"/>
          <a:ext cx="914400" cy="73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 14"/>
          <p:cNvSpPr>
            <a:spLocks/>
          </p:cNvSpPr>
          <p:nvPr userDrawn="1"/>
        </p:nvSpPr>
        <p:spPr>
          <a:xfrm>
            <a:off x="0" y="6583680"/>
            <a:ext cx="12192000" cy="45720"/>
          </a:xfrm>
          <a:prstGeom prst="rect">
            <a:avLst/>
          </a:prstGeom>
          <a:gradFill flip="none" rotWithShape="1">
            <a:gsLst>
              <a:gs pos="57000">
                <a:srgbClr val="C89800"/>
              </a:gs>
              <a:gs pos="45000">
                <a:srgbClr val="FFC000"/>
              </a:gs>
              <a:gs pos="71000">
                <a:srgbClr val="0070C0"/>
              </a:gs>
              <a:gs pos="44000">
                <a:srgbClr val="0070C0"/>
              </a:gs>
              <a:gs pos="69000">
                <a:srgbClr val="0070C0"/>
              </a:gs>
              <a:gs pos="68000">
                <a:sysClr val="window" lastClr="FFFFFF"/>
              </a:gs>
            </a:gsLst>
            <a:lin ang="54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6583680"/>
            <a:ext cx="6270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14664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diagramColors" Target="../diagrams/colors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6" Type="http://schemas.openxmlformats.org/officeDocument/2006/relationships/diagramLayout" Target="../diagrams/layout1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Data" Target="../diagrams/data1.xml"/><Relationship Id="rId10" Type="http://schemas.openxmlformats.org/officeDocument/2006/relationships/slideLayout" Target="../slideLayouts/slideLayout10.xml"/><Relationship Id="rId19" Type="http://schemas.microsoft.com/office/2007/relationships/diagramDrawing" Target="../diagrams/drawin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0"/>
            <a:ext cx="10972800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5360" y="6629400"/>
            <a:ext cx="1219200" cy="228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629400"/>
            <a:ext cx="6096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E7E6E6">
                    <a:lumMod val="25000"/>
                  </a:srgbClr>
                </a:solidFill>
              </a:rPr>
              <a:t>BFS Template</a:t>
            </a:r>
            <a:endParaRPr 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629400"/>
            <a:ext cx="1219200" cy="228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0" rIns="182880" bIns="0" rtlCol="0" anchor="ctr"/>
          <a:lstStyle>
            <a:lvl1pPr algn="r">
              <a:defRPr lang="en-US" sz="1000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07D33A87-F5E1-4752-BA3A-B8491AEA3B24}" type="slidenum">
              <a:rPr>
                <a:solidFill>
                  <a:srgbClr val="E7E6E6">
                    <a:lumMod val="50000"/>
                  </a:srgbClr>
                </a:solidFill>
              </a:rPr>
              <a:pPr/>
              <a:t>‹#›</a:t>
            </a:fld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15" name="Flowchart: Delay 14"/>
          <p:cNvSpPr>
            <a:spLocks/>
          </p:cNvSpPr>
          <p:nvPr userDrawn="1"/>
        </p:nvSpPr>
        <p:spPr>
          <a:xfrm>
            <a:off x="1219200" y="822960"/>
            <a:ext cx="365760" cy="274320"/>
          </a:xfrm>
          <a:prstGeom prst="flowChartDelay">
            <a:avLst/>
          </a:prstGeom>
          <a:gradFill flip="none" rotWithShape="1">
            <a:gsLst>
              <a:gs pos="80000">
                <a:srgbClr val="C89800"/>
              </a:gs>
              <a:gs pos="50000">
                <a:srgbClr val="FFC000"/>
              </a:gs>
              <a:gs pos="48000">
                <a:schemeClr val="bg1"/>
              </a:gs>
              <a:gs pos="93000">
                <a:srgbClr val="0070C0"/>
              </a:gs>
            </a:gsLst>
            <a:lin ang="810000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 dirty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2192000" cy="1097280"/>
            <a:chOff x="0" y="0"/>
            <a:chExt cx="9144000" cy="1097280"/>
          </a:xfrm>
        </p:grpSpPr>
        <p:sp>
          <p:nvSpPr>
            <p:cNvPr id="8" name="Rectangle 7"/>
            <p:cNvSpPr>
              <a:spLocks/>
            </p:cNvSpPr>
            <p:nvPr userDrawn="1"/>
          </p:nvSpPr>
          <p:spPr>
            <a:xfrm>
              <a:off x="0" y="0"/>
              <a:ext cx="914400" cy="914400"/>
            </a:xfrm>
            <a:prstGeom prst="rect">
              <a:avLst/>
            </a:prstGeom>
            <a:gradFill flip="none" rotWithShape="1">
              <a:gsLst>
                <a:gs pos="57000">
                  <a:srgbClr val="C89800"/>
                </a:gs>
                <a:gs pos="45000">
                  <a:srgbClr val="FFC000"/>
                </a:gs>
                <a:gs pos="71000">
                  <a:srgbClr val="0070C0"/>
                </a:gs>
                <a:gs pos="44000">
                  <a:srgbClr val="0070C0"/>
                </a:gs>
                <a:gs pos="69000">
                  <a:srgbClr val="0070C0"/>
                </a:gs>
                <a:gs pos="68000">
                  <a:sysClr val="window" lastClr="FFFFFF"/>
                </a:gs>
              </a:gsLst>
              <a:lin ang="8100000" scaled="1"/>
              <a:tileRect/>
            </a:gradFill>
            <a:ln w="6350" cap="rnd" cmpd="sng" algn="ctr">
              <a:noFill/>
              <a:prstDash val="solid"/>
            </a:ln>
            <a:effectLst/>
          </p:spPr>
          <p:txBody>
            <a:bodyPr rot="0" spcFirstLastPara="0" vert="horz" wrap="square" lIns="20574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800">
                <a:lnSpc>
                  <a:spcPct val="107000"/>
                </a:lnSpc>
                <a:defRPr/>
              </a:pPr>
              <a:r>
                <a:rPr lang="en-US" sz="825" kern="0">
                  <a:solidFill>
                    <a:sysClr val="window" lastClr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aphicFrame>
          <p:nvGraphicFramePr>
            <p:cNvPr id="9" name="Diagram 8"/>
            <p:cNvGraphicFramePr>
              <a:graphicFrameLocks/>
            </p:cNvGraphicFramePr>
            <p:nvPr userDrawn="1">
              <p:extLst/>
            </p:nvPr>
          </p:nvGraphicFramePr>
          <p:xfrm>
            <a:off x="91440" y="0"/>
            <a:ext cx="685800" cy="7315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5" r:lo="rId16" r:qs="rId17" r:cs="rId18"/>
            </a:graphicData>
          </a:graphic>
        </p:graphicFrame>
        <p:sp>
          <p:nvSpPr>
            <p:cNvPr id="13" name="Rectangle 12"/>
            <p:cNvSpPr>
              <a:spLocks/>
            </p:cNvSpPr>
            <p:nvPr userDrawn="1"/>
          </p:nvSpPr>
          <p:spPr>
            <a:xfrm>
              <a:off x="914400" y="1005840"/>
              <a:ext cx="8229600" cy="91440"/>
            </a:xfrm>
            <a:prstGeom prst="rect">
              <a:avLst/>
            </a:prstGeom>
            <a:gradFill flip="none" rotWithShape="1">
              <a:gsLst>
                <a:gs pos="50000">
                  <a:srgbClr val="E8AF00"/>
                </a:gs>
                <a:gs pos="45136">
                  <a:srgbClr val="FFC000"/>
                </a:gs>
                <a:gs pos="62000">
                  <a:srgbClr val="C89800"/>
                </a:gs>
                <a:gs pos="45000">
                  <a:srgbClr val="FFC000"/>
                </a:gs>
                <a:gs pos="71000">
                  <a:srgbClr val="0070C0"/>
                </a:gs>
                <a:gs pos="44000">
                  <a:srgbClr val="0070C0"/>
                </a:gs>
                <a:gs pos="69000">
                  <a:srgbClr val="0070C0"/>
                </a:gs>
              </a:gsLst>
              <a:lin ang="8100000" scaled="1"/>
              <a:tileRect/>
            </a:gradFill>
            <a:ln w="6350" cap="rnd" cmpd="sng" algn="ctr">
              <a:noFill/>
              <a:prstDash val="solid"/>
            </a:ln>
            <a:effectLst/>
          </p:spPr>
          <p:txBody>
            <a:bodyPr rot="0" spcFirstLastPara="0" vert="horz" wrap="square" lIns="20574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800">
                <a:lnSpc>
                  <a:spcPct val="107000"/>
                </a:lnSpc>
                <a:defRPr/>
              </a:pPr>
              <a:r>
                <a:rPr lang="en-US" sz="825" kern="0">
                  <a:solidFill>
                    <a:sysClr val="window" lastClr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Rectangle 13"/>
            <p:cNvSpPr>
              <a:spLocks/>
            </p:cNvSpPr>
            <p:nvPr userDrawn="1"/>
          </p:nvSpPr>
          <p:spPr>
            <a:xfrm>
              <a:off x="0" y="914400"/>
              <a:ext cx="914400" cy="182880"/>
            </a:xfrm>
            <a:prstGeom prst="rect">
              <a:avLst/>
            </a:prstGeom>
            <a:gradFill flip="none" rotWithShape="1">
              <a:gsLst>
                <a:gs pos="18000">
                  <a:srgbClr val="C89800"/>
                </a:gs>
                <a:gs pos="71000">
                  <a:srgbClr val="0070C0"/>
                </a:gs>
                <a:gs pos="15000">
                  <a:srgbClr val="0070C0"/>
                </a:gs>
                <a:gs pos="69000">
                  <a:srgbClr val="0070C0"/>
                </a:gs>
                <a:gs pos="59000">
                  <a:srgbClr val="FFC000"/>
                </a:gs>
                <a:gs pos="66000">
                  <a:sysClr val="window" lastClr="FFFFFF"/>
                </a:gs>
              </a:gsLst>
              <a:lin ang="13500000" scaled="1"/>
              <a:tileRect/>
            </a:gradFill>
            <a:ln w="6350" cap="rnd" cmpd="sng" algn="ctr">
              <a:noFill/>
              <a:prstDash val="solid"/>
            </a:ln>
            <a:effectLst/>
          </p:spPr>
          <p:txBody>
            <a:bodyPr rot="0" spcFirstLastPara="0" vert="horz" wrap="square" lIns="20574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800">
                <a:lnSpc>
                  <a:spcPct val="107000"/>
                </a:lnSpc>
                <a:defRPr/>
              </a:pPr>
              <a:r>
                <a:rPr lang="en-US" sz="825" kern="0">
                  <a:solidFill>
                    <a:sysClr val="window" lastClr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6" name="Rectangle 15"/>
          <p:cNvSpPr>
            <a:spLocks/>
          </p:cNvSpPr>
          <p:nvPr userDrawn="1"/>
        </p:nvSpPr>
        <p:spPr>
          <a:xfrm>
            <a:off x="0" y="6583680"/>
            <a:ext cx="12192000" cy="45720"/>
          </a:xfrm>
          <a:prstGeom prst="rect">
            <a:avLst/>
          </a:prstGeom>
          <a:solidFill>
            <a:srgbClr val="EEB500"/>
          </a:solidFill>
          <a:ln w="6350" cap="rnd" cmpd="sng" algn="ctr">
            <a:noFill/>
            <a:prstDash val="solid"/>
          </a:ln>
          <a:effectLst/>
        </p:spPr>
        <p:txBody>
          <a:bodyPr rot="0" spcFirstLastPara="0" vert="horz" wrap="square" lIns="205740" tIns="34290" rIns="2057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>
              <a:lnSpc>
                <a:spcPct val="107000"/>
              </a:lnSpc>
              <a:defRPr/>
            </a:pPr>
            <a:r>
              <a:rPr lang="en-US" sz="825" kern="0">
                <a:solidFill>
                  <a:sysClr val="window" lastClr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6583680"/>
            <a:ext cx="6270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5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81200" y="1975944"/>
            <a:ext cx="8229600" cy="366285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Vendor Selected: </a:t>
            </a:r>
            <a:r>
              <a:rPr lang="en-US" dirty="0" err="1" smtClean="0"/>
              <a:t>eTouches</a:t>
            </a:r>
            <a:r>
              <a:rPr lang="en-US" dirty="0" smtClean="0"/>
              <a:t>/</a:t>
            </a:r>
            <a:r>
              <a:rPr lang="en-US" dirty="0" err="1" smtClean="0"/>
              <a:t>Aventri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UC </a:t>
            </a:r>
            <a:r>
              <a:rPr lang="en-US" dirty="0"/>
              <a:t>approved for payment processing with </a:t>
            </a:r>
            <a:r>
              <a:rPr lang="en-US" dirty="0" smtClean="0"/>
              <a:t>pre-negotiated rates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Mobile </a:t>
            </a:r>
            <a:r>
              <a:rPr lang="en-US" dirty="0"/>
              <a:t>responsive event </a:t>
            </a:r>
            <a:r>
              <a:rPr lang="en-US" dirty="0" smtClean="0"/>
              <a:t>templates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Setup for linking lodging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Built </a:t>
            </a:r>
            <a:r>
              <a:rPr lang="en-US" dirty="0"/>
              <a:t>in customer relations manager (CRM)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/>
              <a:t>Payment Gateway is PCI compliant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0"/>
            <a:ext cx="8229600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61240" y="73572"/>
            <a:ext cx="10930759" cy="746235"/>
          </a:xfrm>
        </p:spPr>
        <p:txBody>
          <a:bodyPr>
            <a:normAutofit/>
          </a:bodyPr>
          <a:lstStyle/>
          <a:p>
            <a:r>
              <a:rPr lang="en-US" dirty="0" smtClean="0"/>
              <a:t>Event Management Registration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324303"/>
            <a:ext cx="10972800" cy="10058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Methods for </a:t>
            </a:r>
            <a:r>
              <a:rPr lang="en-US" sz="4000" dirty="0" err="1" smtClean="0"/>
              <a:t>eCommerce</a:t>
            </a:r>
            <a:r>
              <a:rPr lang="en-US" sz="4000" dirty="0" smtClean="0"/>
              <a:t> Payment Acceptance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40524" y="3878317"/>
            <a:ext cx="4979276" cy="23788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$1.95 per Registration + 2.75% of payments; varies by card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Primarily </a:t>
            </a:r>
            <a:r>
              <a:rPr lang="en-US" sz="1900" dirty="0">
                <a:latin typeface="Calibri Light" panose="020F0302020204030204" pitchFamily="34" charset="0"/>
                <a:cs typeface="Arial" panose="020B0604020202020204" pitchFamily="34" charset="0"/>
              </a:rPr>
              <a:t>targeted for higher volume and/or third-party hosted </a:t>
            </a: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solutions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Funds settled within 2-3 business days</a:t>
            </a:r>
            <a:endParaRPr lang="en-US" sz="19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Annual </a:t>
            </a:r>
            <a:r>
              <a:rPr lang="en-US" sz="1900" dirty="0">
                <a:latin typeface="Calibri Light" panose="020F0302020204030204" pitchFamily="34" charset="0"/>
                <a:cs typeface="Arial" panose="020B0604020202020204" pitchFamily="34" charset="0"/>
              </a:rPr>
              <a:t>PCI DSS Validation Required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199" y="3878316"/>
            <a:ext cx="5084379" cy="23788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900" dirty="0">
                <a:latin typeface="Calibri Light" panose="020F0302020204030204" pitchFamily="34" charset="0"/>
                <a:cs typeface="Arial" panose="020B0604020202020204" pitchFamily="34" charset="0"/>
              </a:rPr>
              <a:t>$1.95 per Registration + 7</a:t>
            </a: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% </a:t>
            </a:r>
            <a:r>
              <a:rPr lang="en-US" sz="1900" dirty="0">
                <a:latin typeface="Calibri Light" panose="020F0302020204030204" pitchFamily="34" charset="0"/>
                <a:cs typeface="Arial" panose="020B0604020202020204" pitchFamily="34" charset="0"/>
              </a:rPr>
              <a:t>of </a:t>
            </a: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payments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Primarily </a:t>
            </a:r>
            <a:r>
              <a:rPr lang="en-US" sz="1900" dirty="0">
                <a:latin typeface="Calibri Light" panose="020F0302020204030204" pitchFamily="34" charset="0"/>
                <a:cs typeface="Arial" panose="020B0604020202020204" pitchFamily="34" charset="0"/>
              </a:rPr>
              <a:t>targeted </a:t>
            </a: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for lower-number of events or one-time use</a:t>
            </a:r>
            <a:endParaRPr lang="en-US" sz="19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Check issued less fees one month after event is closed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No PCI </a:t>
            </a:r>
            <a:r>
              <a:rPr lang="en-US" sz="1900" dirty="0">
                <a:latin typeface="Calibri Light" panose="020F0302020204030204" pitchFamily="34" charset="0"/>
                <a:cs typeface="Arial" panose="020B0604020202020204" pitchFamily="34" charset="0"/>
              </a:rPr>
              <a:t>DSS Validation </a:t>
            </a:r>
            <a:r>
              <a:rPr lang="en-US" sz="19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Required</a:t>
            </a:r>
          </a:p>
          <a:p>
            <a:endParaRPr lang="en-US" sz="19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6323013" y="2733457"/>
            <a:ext cx="4041775" cy="8408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+mj-lt"/>
              </a:rPr>
              <a:t>eTouches</a:t>
            </a:r>
            <a:r>
              <a:rPr lang="en-US" dirty="0" smtClean="0">
                <a:latin typeface="+mj-lt"/>
              </a:rPr>
              <a:t>/</a:t>
            </a:r>
            <a:r>
              <a:rPr lang="en-US" dirty="0" err="1" smtClean="0">
                <a:latin typeface="+mj-lt"/>
              </a:rPr>
              <a:t>Aventri</a:t>
            </a:r>
            <a:r>
              <a:rPr lang="en-US" dirty="0" smtClean="0">
                <a:latin typeface="+mj-lt"/>
              </a:rPr>
              <a:t> Payment Gateway</a:t>
            </a:r>
            <a:endParaRPr lang="en-US" dirty="0"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4294967295"/>
          </p:nvPr>
        </p:nvSpPr>
        <p:spPr>
          <a:xfrm>
            <a:off x="1040524" y="2733457"/>
            <a:ext cx="4645573" cy="8190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UCR Payment Gateway (</a:t>
            </a:r>
            <a:r>
              <a:rPr lang="en-US" dirty="0" err="1" smtClean="0">
                <a:latin typeface="+mj-lt"/>
              </a:rPr>
              <a:t>CashNet</a:t>
            </a:r>
            <a:r>
              <a:rPr lang="en-US" dirty="0" smtClean="0">
                <a:latin typeface="+mj-lt"/>
              </a:rPr>
              <a:t>) and Merchant ID (MID)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6856" y="180884"/>
            <a:ext cx="10205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+mj-lt"/>
              </a:rPr>
              <a:t>Event </a:t>
            </a:r>
            <a:r>
              <a:rPr lang="en-US" sz="4400" dirty="0">
                <a:latin typeface="+mj-lt"/>
              </a:rPr>
              <a:t>Management Registration System </a:t>
            </a:r>
          </a:p>
        </p:txBody>
      </p:sp>
    </p:spTree>
    <p:extLst>
      <p:ext uri="{BB962C8B-B14F-4D97-AF65-F5344CB8AC3E}">
        <p14:creationId xmlns:p14="http://schemas.microsoft.com/office/powerpoint/2010/main" val="3161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9200" y="126124"/>
            <a:ext cx="10972800" cy="8797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UC </a:t>
            </a:r>
            <a:r>
              <a:rPr lang="en-US" sz="4900" dirty="0"/>
              <a:t>Event Management Registration System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UCR Deployment: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Replacement for </a:t>
            </a:r>
            <a:r>
              <a:rPr lang="en-US" dirty="0" err="1" smtClean="0">
                <a:latin typeface="+mj-lt"/>
              </a:rPr>
              <a:t>WebPay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Orgs responsible for: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Access and Establishing Cash Handling Controls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+mj-lt"/>
              </a:rPr>
              <a:t>Ownership of MID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E6E6">
                    <a:lumMod val="50000"/>
                  </a:srgbClr>
                </a:solidFill>
              </a:rPr>
              <a:t>7/13/2015</a:t>
            </a:r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3A87-F5E1-4752-BA3A-B8491AEA3B24}" type="slidenum">
              <a:rPr lang="en-US" smtClean="0">
                <a:solidFill>
                  <a:srgbClr val="E7E6E6">
                    <a:lumMod val="50000"/>
                  </a:srgbClr>
                </a:solidFill>
              </a:rPr>
              <a:pPr/>
              <a:t>3</a:t>
            </a:fld>
            <a:endParaRPr lang="en-US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8023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FS Presentation Template UCR Seal" id="{BEA44F4A-C9F7-4CFC-BE35-5C07C9E2C36C}" vid="{9729DF79-8D89-45B6-B025-6E033F81E2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164</Words>
  <Application>Microsoft Office PowerPoint</Application>
  <PresentationFormat>Widescreen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Courier New</vt:lpstr>
      <vt:lpstr>Times New Roman</vt:lpstr>
      <vt:lpstr>Wingdings</vt:lpstr>
      <vt:lpstr>2_Office Theme</vt:lpstr>
      <vt:lpstr>Event Management Registration System </vt:lpstr>
      <vt:lpstr>Methods for eCommerce Payment Acceptance</vt:lpstr>
      <vt:lpstr> UC Event Management Registration System  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Hoerger</dc:creator>
  <cp:lastModifiedBy>Steven T Staples</cp:lastModifiedBy>
  <cp:revision>9</cp:revision>
  <dcterms:created xsi:type="dcterms:W3CDTF">2017-11-02T17:59:02Z</dcterms:created>
  <dcterms:modified xsi:type="dcterms:W3CDTF">2018-10-11T22:21:23Z</dcterms:modified>
</cp:coreProperties>
</file>